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8"/>
    <p:restoredTop sz="94694"/>
  </p:normalViewPr>
  <p:slideViewPr>
    <p:cSldViewPr snapToGrid="0" snapToObjects="1">
      <p:cViewPr>
        <p:scale>
          <a:sx n="139" d="100"/>
          <a:sy n="139" d="100"/>
        </p:scale>
        <p:origin x="56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658BC-F469-D049-908B-B7B49CB287E1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F228B1-1B0B-FE4F-B42C-A9F761412C4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86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228B1-1B0B-FE4F-B42C-A9F761412C4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033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5EC3E8-E079-9847-9246-15BA4D9503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EB7E42C-547A-494B-88DA-6D944BD3B9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92F8CA-8F6F-0D4E-B774-D9F3B1075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657D01-1414-9944-B914-EA05C363D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F1722D-406F-B34B-A93F-35A6ADA0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172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8EC785-F0EA-2C4D-8986-C63EBD368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9108757-2027-2A48-843A-EF1529CDD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FD2D6F-573A-364B-97FD-47C492DBA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5ED214-1D44-8D42-A92E-152E79A1E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61A58D-9FED-334F-99B6-0661BA17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6272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17CCABD-F73B-CB42-8D84-B7FA083C2A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AC382B4-8444-DD43-893B-714EE31F08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18FBBF-84FC-D042-AEFD-F4B47379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2D4AAFE-5E57-5443-A99D-C7E627148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1BF7215-FD54-6F40-865A-69A376957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8094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664963-9381-7D4B-BF56-8C5982824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46CC284-9844-3A4B-9B9F-14172CFCC5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676B54-129A-8449-95F6-0587DAF60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287DA5-D15A-8B4E-BEA7-06C28517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2ACC79D-F903-1849-A32C-7F15723A4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37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36C192-7577-B749-9D0C-9B0C6DE69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A67B51D-777E-F34F-AF47-0A91BC88D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120789E-AE65-6D45-B495-3DDF61B54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BF768CE-71FD-A946-A654-9430ABF24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1C1AE7-4104-544F-8FB0-56231FAA0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50564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4C9D5D-E0FA-3840-8696-90C44906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921CE04-6A7F-A040-AC5D-9DF5E0CB79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28B65C0-95FB-5046-AFA0-587BA229A0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497CD89-5B6E-024E-B1A5-7015632D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7857A2F-BBA3-7248-A912-42BC45B3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141541C-8A79-DF49-813F-4EFFD7A85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9161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169E3F-0114-334E-BBBC-DE3E2EC8A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25E9F42-6529-0245-B858-FC2E41AFB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D08BF6A-B753-6249-AF86-B3B5536162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1EC95E8-D653-E94F-879E-F0E2B5C303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036A7CE-140D-A646-89C3-94EF5FC1E0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F18F679-7406-4F49-9B85-4E40FF908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F32813F-A183-BE4B-94EC-863505381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CB12B07-4AD8-5145-95F9-ECEC85B6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82727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745B12-58A8-BF49-AF57-DAC47E255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028791-8D13-8649-ABEB-05260271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788C42A-1BAE-1D4A-BF09-8858CC604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33AE6DC-CB62-6E45-8C2C-E9BBEAB67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7874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7E2B65-4811-8A4B-8664-74E5CCB2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6A6F21B-6714-6E46-A50E-57D1FFA04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C2485B-2671-3948-9936-90BD3C98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21840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5829B9-E286-3049-B545-3DE127887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80AA24-24A2-914B-94EC-0C26338B7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5FA0E95-BA89-D24A-AD82-7B175F872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785AFF-8DD0-9045-8E6C-D1033C45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1261FB6-B745-B343-A995-384AF08DE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0436C6-C55A-D548-A43C-2D2033AA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0225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D48B08-32A4-E645-8C17-1AA97E2C7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157D08-7701-5D46-B19E-F20FABBA7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17EBDFA-10FF-9C47-9A7B-4F7D57C12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AB9B567-BEDC-C94E-B850-B67C7C021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7AFCA5-17DF-9B48-96EE-95028D039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ED713E1-4103-C24E-86CE-1188DA28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97635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35E6320-9BBC-0E4C-B604-5C7CE8B24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3E035B6-460F-C547-A5CB-C88A819BC9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9EEB64-02DC-E04E-AB7B-68B950BE42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CA6AD-4819-7044-A22B-29CAB76CBAA3}" type="datetimeFigureOut">
              <a:rPr lang="fr-FR" smtClean="0"/>
              <a:t>15/03/2019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3CE07A-67A3-774E-9FC6-CEBDECA52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17D756-2D1C-FD46-835D-487FAF67F2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42292-44CA-5448-823C-E73183C1DDB3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3303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 : avec coins arrondis en haut 145">
            <a:extLst>
              <a:ext uri="{FF2B5EF4-FFF2-40B4-BE49-F238E27FC236}">
                <a16:creationId xmlns:a16="http://schemas.microsoft.com/office/drawing/2014/main" id="{B644EDDA-4561-744A-91C7-815BBA4CFD76}"/>
              </a:ext>
            </a:extLst>
          </p:cNvPr>
          <p:cNvSpPr/>
          <p:nvPr/>
        </p:nvSpPr>
        <p:spPr>
          <a:xfrm>
            <a:off x="2476525" y="148776"/>
            <a:ext cx="7368879" cy="6688522"/>
          </a:xfrm>
          <a:prstGeom prst="round2SameRect">
            <a:avLst>
              <a:gd name="adj1" fmla="val 8878"/>
              <a:gd name="adj2" fmla="val 11182"/>
            </a:avLst>
          </a:prstGeom>
          <a:noFill/>
          <a:ln w="38100">
            <a:solidFill>
              <a:schemeClr val="accent2"/>
            </a:solidFill>
            <a:prstDash val="dash"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  <a:p>
            <a:pPr algn="ctr"/>
            <a:endParaRPr lang="fr-FR" dirty="0"/>
          </a:p>
          <a:p>
            <a:pPr algn="ctr"/>
            <a:endParaRPr lang="fr-FR" dirty="0"/>
          </a:p>
        </p:txBody>
      </p:sp>
      <p:sp>
        <p:nvSpPr>
          <p:cNvPr id="5" name="Rectangle : avec coins arrondis en haut 4">
            <a:extLst>
              <a:ext uri="{FF2B5EF4-FFF2-40B4-BE49-F238E27FC236}">
                <a16:creationId xmlns:a16="http://schemas.microsoft.com/office/drawing/2014/main" id="{C636EF46-B3CF-BF46-B73C-24BD7AAF0C90}"/>
              </a:ext>
            </a:extLst>
          </p:cNvPr>
          <p:cNvSpPr/>
          <p:nvPr/>
        </p:nvSpPr>
        <p:spPr>
          <a:xfrm>
            <a:off x="71060" y="1266382"/>
            <a:ext cx="1677840" cy="1860577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E2A99706-E931-2C44-90B0-7CC7AD31C478}"/>
              </a:ext>
            </a:extLst>
          </p:cNvPr>
          <p:cNvGrpSpPr/>
          <p:nvPr/>
        </p:nvGrpSpPr>
        <p:grpSpPr>
          <a:xfrm>
            <a:off x="71060" y="435929"/>
            <a:ext cx="1677840" cy="830454"/>
            <a:chOff x="5493" y="3119214"/>
            <a:chExt cx="2372728" cy="761612"/>
          </a:xfrm>
          <a:solidFill>
            <a:srgbClr val="C00000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1AD9FD-B6F0-1C4B-94A1-BCBB3F377ED4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695C6E0C-24BB-8E40-9A0E-95588C427755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grpFill/>
            <a:ln>
              <a:solidFill>
                <a:srgbClr val="C0000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SNCF</a:t>
              </a:r>
            </a:p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OPEN DATA</a:t>
              </a:r>
              <a:endParaRPr lang="fr-FR" kern="1200" dirty="0"/>
            </a:p>
          </p:txBody>
        </p:sp>
      </p:grpSp>
      <p:sp>
        <p:nvSpPr>
          <p:cNvPr id="7" name="Ellipse 6">
            <a:extLst>
              <a:ext uri="{FF2B5EF4-FFF2-40B4-BE49-F238E27FC236}">
                <a16:creationId xmlns:a16="http://schemas.microsoft.com/office/drawing/2014/main" id="{CB465A79-E601-1B40-80A2-9B32C4E33845}"/>
              </a:ext>
            </a:extLst>
          </p:cNvPr>
          <p:cNvSpPr/>
          <p:nvPr/>
        </p:nvSpPr>
        <p:spPr>
          <a:xfrm>
            <a:off x="1333673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FFB3AF52-BC88-614D-A1B1-64E02D1CCE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884" y="240422"/>
            <a:ext cx="728031" cy="391014"/>
          </a:xfrm>
          <a:prstGeom prst="rect">
            <a:avLst/>
          </a:prstGeom>
        </p:spPr>
      </p:pic>
      <p:sp>
        <p:nvSpPr>
          <p:cNvPr id="11" name="Rectangle : avec coins arrondis en haut 10">
            <a:extLst>
              <a:ext uri="{FF2B5EF4-FFF2-40B4-BE49-F238E27FC236}">
                <a16:creationId xmlns:a16="http://schemas.microsoft.com/office/drawing/2014/main" id="{765E4EA1-A7F0-0241-9C32-2B713011689F}"/>
              </a:ext>
            </a:extLst>
          </p:cNvPr>
          <p:cNvSpPr/>
          <p:nvPr/>
        </p:nvSpPr>
        <p:spPr>
          <a:xfrm>
            <a:off x="2952185" y="1266382"/>
            <a:ext cx="1677840" cy="1183850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r>
              <a:rPr lang="fr-FR" dirty="0"/>
              <a:t>XML</a:t>
            </a:r>
          </a:p>
          <a:p>
            <a:pPr algn="ctr"/>
            <a:endParaRPr lang="fr-FR" dirty="0"/>
          </a:p>
          <a:p>
            <a:pPr algn="ctr"/>
            <a:r>
              <a:rPr lang="fr-FR" dirty="0"/>
              <a:t>JSON</a:t>
            </a:r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D33576D-9A9C-B04A-B7D1-056D47727E70}"/>
              </a:ext>
            </a:extLst>
          </p:cNvPr>
          <p:cNvGrpSpPr/>
          <p:nvPr/>
        </p:nvGrpSpPr>
        <p:grpSpPr>
          <a:xfrm>
            <a:off x="2952185" y="435928"/>
            <a:ext cx="1677840" cy="830454"/>
            <a:chOff x="5493" y="3119214"/>
            <a:chExt cx="2372728" cy="761612"/>
          </a:xfrm>
          <a:solidFill>
            <a:schemeClr val="accent2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42855AE-47E0-F64C-8905-DDD27692CF19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3A72C90E-AF69-EC4B-AC98-EE74CB825327}"/>
                </a:ext>
              </a:extLst>
            </p:cNvPr>
            <p:cNvSpPr txBox="1"/>
            <p:nvPr/>
          </p:nvSpPr>
          <p:spPr>
            <a:xfrm>
              <a:off x="5493" y="3119214"/>
              <a:ext cx="193123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PRODUCER</a:t>
              </a:r>
              <a:endParaRPr lang="fr-FR" kern="1200" dirty="0"/>
            </a:p>
          </p:txBody>
        </p:sp>
      </p:grpSp>
      <p:sp>
        <p:nvSpPr>
          <p:cNvPr id="15" name="Ellipse 14">
            <a:extLst>
              <a:ext uri="{FF2B5EF4-FFF2-40B4-BE49-F238E27FC236}">
                <a16:creationId xmlns:a16="http://schemas.microsoft.com/office/drawing/2014/main" id="{157B2ABA-AB5A-F642-94B8-D33182A3610C}"/>
              </a:ext>
            </a:extLst>
          </p:cNvPr>
          <p:cNvSpPr/>
          <p:nvPr/>
        </p:nvSpPr>
        <p:spPr>
          <a:xfrm>
            <a:off x="4214798" y="20701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409B9DE1-C914-B542-9004-0FC5A3C57A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504" y="148776"/>
            <a:ext cx="579041" cy="574304"/>
          </a:xfrm>
          <a:prstGeom prst="rect">
            <a:avLst/>
          </a:prstGeom>
        </p:spPr>
      </p:pic>
      <p:sp>
        <p:nvSpPr>
          <p:cNvPr id="18" name="Stockage à accès direct 17">
            <a:extLst>
              <a:ext uri="{FF2B5EF4-FFF2-40B4-BE49-F238E27FC236}">
                <a16:creationId xmlns:a16="http://schemas.microsoft.com/office/drawing/2014/main" id="{46AB1AF9-FA00-5E46-A8BB-E82BA2B61BA1}"/>
              </a:ext>
            </a:extLst>
          </p:cNvPr>
          <p:cNvSpPr/>
          <p:nvPr/>
        </p:nvSpPr>
        <p:spPr>
          <a:xfrm rot="10800000">
            <a:off x="2689021" y="3807920"/>
            <a:ext cx="2194747" cy="763479"/>
          </a:xfrm>
          <a:prstGeom prst="flowChartMagneticDrum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1B75E89E-5608-584F-B5C7-A9C4C34944BC}"/>
              </a:ext>
            </a:extLst>
          </p:cNvPr>
          <p:cNvSpPr/>
          <p:nvPr/>
        </p:nvSpPr>
        <p:spPr>
          <a:xfrm>
            <a:off x="4468542" y="3392693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74E0477A-39D5-D349-82B6-0B448462BF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8582" y="3497464"/>
            <a:ext cx="570373" cy="620912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C746E24A-D2F9-FE44-9D07-8C4A54094BEC}"/>
              </a:ext>
            </a:extLst>
          </p:cNvPr>
          <p:cNvSpPr txBox="1"/>
          <p:nvPr/>
        </p:nvSpPr>
        <p:spPr>
          <a:xfrm>
            <a:off x="3014643" y="3866493"/>
            <a:ext cx="2146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Topic :</a:t>
            </a:r>
          </a:p>
          <a:p>
            <a:pPr algn="ctr"/>
            <a:r>
              <a:rPr lang="fr-FR" dirty="0"/>
              <a:t>Transilien-02</a:t>
            </a:r>
          </a:p>
        </p:txBody>
      </p:sp>
      <p:cxnSp>
        <p:nvCxnSpPr>
          <p:cNvPr id="115" name="Connecteur en angle 114">
            <a:extLst>
              <a:ext uri="{FF2B5EF4-FFF2-40B4-BE49-F238E27FC236}">
                <a16:creationId xmlns:a16="http://schemas.microsoft.com/office/drawing/2014/main" id="{7CF23EC3-6820-6A48-B607-8095D2585A9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362758" y="3144660"/>
            <a:ext cx="1789863" cy="783678"/>
          </a:xfrm>
          <a:prstGeom prst="bentConnector3">
            <a:avLst>
              <a:gd name="adj1" fmla="val 87"/>
            </a:avLst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 : avec coins arrondis en haut 22">
            <a:extLst>
              <a:ext uri="{FF2B5EF4-FFF2-40B4-BE49-F238E27FC236}">
                <a16:creationId xmlns:a16="http://schemas.microsoft.com/office/drawing/2014/main" id="{DA9BECE9-3B30-B348-95A0-EFB2EBCDDAA5}"/>
              </a:ext>
            </a:extLst>
          </p:cNvPr>
          <p:cNvSpPr/>
          <p:nvPr/>
        </p:nvSpPr>
        <p:spPr>
          <a:xfrm>
            <a:off x="5938389" y="1266383"/>
            <a:ext cx="3386989" cy="4006954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 dirty="0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AD78DB35-6478-0D4F-AAC0-C5CC3E16BA5A}"/>
              </a:ext>
            </a:extLst>
          </p:cNvPr>
          <p:cNvGrpSpPr/>
          <p:nvPr/>
        </p:nvGrpSpPr>
        <p:grpSpPr>
          <a:xfrm>
            <a:off x="5938387" y="435929"/>
            <a:ext cx="3386992" cy="830454"/>
            <a:chOff x="5491" y="3119214"/>
            <a:chExt cx="2372730" cy="761612"/>
          </a:xfrm>
          <a:solidFill>
            <a:schemeClr val="accent2"/>
          </a:soli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9A43E4D-FAF2-2C48-9DA4-CFB37BE45F91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82BBA2AD-0B10-7B40-9CAC-125CE681CD44}"/>
                </a:ext>
              </a:extLst>
            </p:cNvPr>
            <p:cNvSpPr txBox="1"/>
            <p:nvPr/>
          </p:nvSpPr>
          <p:spPr>
            <a:xfrm>
              <a:off x="5491" y="3119214"/>
              <a:ext cx="213500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CONSUMER</a:t>
              </a:r>
              <a:endParaRPr lang="fr-FR" kern="1200" dirty="0"/>
            </a:p>
          </p:txBody>
        </p:sp>
      </p:grpSp>
      <p:sp>
        <p:nvSpPr>
          <p:cNvPr id="27" name="Ellipse 26">
            <a:extLst>
              <a:ext uri="{FF2B5EF4-FFF2-40B4-BE49-F238E27FC236}">
                <a16:creationId xmlns:a16="http://schemas.microsoft.com/office/drawing/2014/main" id="{AE8A3BD2-FC85-064D-811C-2EDDEDB08478}"/>
              </a:ext>
            </a:extLst>
          </p:cNvPr>
          <p:cNvSpPr/>
          <p:nvPr/>
        </p:nvSpPr>
        <p:spPr>
          <a:xfrm>
            <a:off x="8910152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FD1B5CB4-7B81-1141-B5DC-A9E4162B9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5858" y="148777"/>
            <a:ext cx="579041" cy="574304"/>
          </a:xfrm>
          <a:prstGeom prst="rect">
            <a:avLst/>
          </a:prstGeom>
        </p:spPr>
      </p:pic>
      <p:sp>
        <p:nvSpPr>
          <p:cNvPr id="29" name="Rectangle : avec coins arrondis en haut 28">
            <a:extLst>
              <a:ext uri="{FF2B5EF4-FFF2-40B4-BE49-F238E27FC236}">
                <a16:creationId xmlns:a16="http://schemas.microsoft.com/office/drawing/2014/main" id="{08296B7E-60FF-774F-BA9E-750A6EEDF0D2}"/>
              </a:ext>
            </a:extLst>
          </p:cNvPr>
          <p:cNvSpPr/>
          <p:nvPr/>
        </p:nvSpPr>
        <p:spPr>
          <a:xfrm>
            <a:off x="10083044" y="1266382"/>
            <a:ext cx="1677840" cy="2927607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chemeClr val="accent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endParaRPr lang="fr-FR" dirty="0"/>
          </a:p>
        </p:txBody>
      </p: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69D698B9-DC35-9148-BBE9-14F76E4A1086}"/>
              </a:ext>
            </a:extLst>
          </p:cNvPr>
          <p:cNvGrpSpPr/>
          <p:nvPr/>
        </p:nvGrpSpPr>
        <p:grpSpPr>
          <a:xfrm>
            <a:off x="10083044" y="435929"/>
            <a:ext cx="1677840" cy="830454"/>
            <a:chOff x="5493" y="3119214"/>
            <a:chExt cx="2372728" cy="761612"/>
          </a:xfrm>
          <a:solidFill>
            <a:schemeClr val="accent1"/>
          </a:solidFill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305DD1E-D86B-6A41-AC2E-13C1FAFC8799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ZoneTexte 31">
              <a:extLst>
                <a:ext uri="{FF2B5EF4-FFF2-40B4-BE49-F238E27FC236}">
                  <a16:creationId xmlns:a16="http://schemas.microsoft.com/office/drawing/2014/main" id="{92AE202C-DBC1-D94C-9B0A-B63A730BABA6}"/>
                </a:ext>
              </a:extLst>
            </p:cNvPr>
            <p:cNvSpPr txBox="1"/>
            <p:nvPr/>
          </p:nvSpPr>
          <p:spPr>
            <a:xfrm>
              <a:off x="5493" y="3119214"/>
              <a:ext cx="1931230" cy="761612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TABLEAU</a:t>
              </a:r>
              <a:endParaRPr lang="fr-FR" kern="1200" dirty="0"/>
            </a:p>
          </p:txBody>
        </p:sp>
      </p:grpSp>
      <p:sp>
        <p:nvSpPr>
          <p:cNvPr id="33" name="Ellipse 32">
            <a:extLst>
              <a:ext uri="{FF2B5EF4-FFF2-40B4-BE49-F238E27FC236}">
                <a16:creationId xmlns:a16="http://schemas.microsoft.com/office/drawing/2014/main" id="{7386AF49-1088-0C43-8C56-8BF9DF498268}"/>
              </a:ext>
            </a:extLst>
          </p:cNvPr>
          <p:cNvSpPr/>
          <p:nvPr/>
        </p:nvSpPr>
        <p:spPr>
          <a:xfrm>
            <a:off x="11345657" y="20702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244B1390-2E6E-F04D-943D-5AC3C6A84C0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6963" b="21457"/>
          <a:stretch/>
        </p:blipFill>
        <p:spPr>
          <a:xfrm>
            <a:off x="11451687" y="245522"/>
            <a:ext cx="618393" cy="380813"/>
          </a:xfrm>
          <a:prstGeom prst="rect">
            <a:avLst/>
          </a:prstGeom>
        </p:spPr>
      </p:pic>
      <p:pic>
        <p:nvPicPr>
          <p:cNvPr id="37" name="Image 36">
            <a:extLst>
              <a:ext uri="{FF2B5EF4-FFF2-40B4-BE49-F238E27FC236}">
                <a16:creationId xmlns:a16="http://schemas.microsoft.com/office/drawing/2014/main" id="{9D9260B9-0244-E240-8D36-D3C403D047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288" y="2361011"/>
            <a:ext cx="1538778" cy="701443"/>
          </a:xfrm>
          <a:prstGeom prst="rect">
            <a:avLst/>
          </a:prstGeom>
        </p:spPr>
      </p:pic>
      <p:pic>
        <p:nvPicPr>
          <p:cNvPr id="39" name="Image 38" descr="Une image contenant texte&#10;&#10;Description générée automatiquement">
            <a:extLst>
              <a:ext uri="{FF2B5EF4-FFF2-40B4-BE49-F238E27FC236}">
                <a16:creationId xmlns:a16="http://schemas.microsoft.com/office/drawing/2014/main" id="{BADDCA29-FC01-3C48-8B85-C4FA6F6E69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53251" y="2191344"/>
            <a:ext cx="1365642" cy="82430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1" name="Image 40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4B6D2C40-C751-8C4B-8B3E-39CBADE351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53250" y="3206396"/>
            <a:ext cx="1365643" cy="83045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F5406AAF-B82E-794B-86F2-89107ED556ED}"/>
              </a:ext>
            </a:extLst>
          </p:cNvPr>
          <p:cNvSpPr txBox="1"/>
          <p:nvPr/>
        </p:nvSpPr>
        <p:spPr>
          <a:xfrm>
            <a:off x="10243633" y="1354269"/>
            <a:ext cx="1356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Sources</a:t>
            </a:r>
          </a:p>
          <a:p>
            <a:pPr algn="ctr"/>
            <a:r>
              <a:rPr lang="fr-FR" dirty="0"/>
              <a:t>de données</a:t>
            </a: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7270F474-A26A-E34A-ACCD-587C12279608}"/>
              </a:ext>
            </a:extLst>
          </p:cNvPr>
          <p:cNvSpPr txBox="1"/>
          <p:nvPr/>
        </p:nvSpPr>
        <p:spPr>
          <a:xfrm>
            <a:off x="160322" y="1402396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API REST</a:t>
            </a:r>
          </a:p>
        </p:txBody>
      </p:sp>
      <p:sp>
        <p:nvSpPr>
          <p:cNvPr id="44" name="ZoneTexte 43">
            <a:extLst>
              <a:ext uri="{FF2B5EF4-FFF2-40B4-BE49-F238E27FC236}">
                <a16:creationId xmlns:a16="http://schemas.microsoft.com/office/drawing/2014/main" id="{215CFF2E-E22F-5545-9AD7-8D938906803F}"/>
              </a:ext>
            </a:extLst>
          </p:cNvPr>
          <p:cNvSpPr txBox="1"/>
          <p:nvPr/>
        </p:nvSpPr>
        <p:spPr>
          <a:xfrm>
            <a:off x="144057" y="1867384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Ligne L</a:t>
            </a:r>
          </a:p>
        </p:txBody>
      </p: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BAABAF9F-5F5B-8643-BEC3-D9AD59415F55}"/>
              </a:ext>
            </a:extLst>
          </p:cNvPr>
          <p:cNvCxnSpPr>
            <a:cxnSpLocks/>
          </p:cNvCxnSpPr>
          <p:nvPr/>
        </p:nvCxnSpPr>
        <p:spPr>
          <a:xfrm>
            <a:off x="7053354" y="2515363"/>
            <a:ext cx="0" cy="7954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Stockage à accès direct 44">
            <a:extLst>
              <a:ext uri="{FF2B5EF4-FFF2-40B4-BE49-F238E27FC236}">
                <a16:creationId xmlns:a16="http://schemas.microsoft.com/office/drawing/2014/main" id="{37C992EA-040B-C24C-834A-9102203E2568}"/>
              </a:ext>
            </a:extLst>
          </p:cNvPr>
          <p:cNvSpPr/>
          <p:nvPr/>
        </p:nvSpPr>
        <p:spPr>
          <a:xfrm rot="16200000">
            <a:off x="6497400" y="1808926"/>
            <a:ext cx="1161908" cy="557218"/>
          </a:xfrm>
          <a:prstGeom prst="flowChartMagneticDrum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ysClr val="windowText" lastClr="000000"/>
              </a:solidFill>
            </a:endParaRPr>
          </a:p>
        </p:txBody>
      </p:sp>
      <p:sp>
        <p:nvSpPr>
          <p:cNvPr id="46" name="Ellipse 45">
            <a:extLst>
              <a:ext uri="{FF2B5EF4-FFF2-40B4-BE49-F238E27FC236}">
                <a16:creationId xmlns:a16="http://schemas.microsoft.com/office/drawing/2014/main" id="{4B26AF61-4B15-6B43-AAEF-224DFF3E4F01}"/>
              </a:ext>
            </a:extLst>
          </p:cNvPr>
          <p:cNvSpPr/>
          <p:nvPr/>
        </p:nvSpPr>
        <p:spPr>
          <a:xfrm>
            <a:off x="6941736" y="2253263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47" name="Image 46">
            <a:extLst>
              <a:ext uri="{FF2B5EF4-FFF2-40B4-BE49-F238E27FC236}">
                <a16:creationId xmlns:a16="http://schemas.microsoft.com/office/drawing/2014/main" id="{055A4E1B-3248-954F-9CA6-41B9171AF4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15921" y="2480394"/>
            <a:ext cx="682084" cy="376191"/>
          </a:xfrm>
          <a:prstGeom prst="rect">
            <a:avLst/>
          </a:prstGeom>
        </p:spPr>
      </p:pic>
      <p:sp>
        <p:nvSpPr>
          <p:cNvPr id="48" name="Rectangle : avec coins arrondis en haut 47">
            <a:extLst>
              <a:ext uri="{FF2B5EF4-FFF2-40B4-BE49-F238E27FC236}">
                <a16:creationId xmlns:a16="http://schemas.microsoft.com/office/drawing/2014/main" id="{D552236F-A631-D64E-9A76-2A8EA58BADA6}"/>
              </a:ext>
            </a:extLst>
          </p:cNvPr>
          <p:cNvSpPr/>
          <p:nvPr/>
        </p:nvSpPr>
        <p:spPr>
          <a:xfrm>
            <a:off x="5405502" y="1784144"/>
            <a:ext cx="1044155" cy="80828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/>
              <a:t>Connecteur</a:t>
            </a:r>
          </a:p>
        </p:txBody>
      </p:sp>
      <p:pic>
        <p:nvPicPr>
          <p:cNvPr id="49" name="Image 48">
            <a:extLst>
              <a:ext uri="{FF2B5EF4-FFF2-40B4-BE49-F238E27FC236}">
                <a16:creationId xmlns:a16="http://schemas.microsoft.com/office/drawing/2014/main" id="{A678CF47-C3D2-984E-91A9-BCBBDB8561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5502" y="2038342"/>
            <a:ext cx="488053" cy="531298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90E60B18-202D-394D-B4EF-F377DCE718A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22058" y="2089015"/>
            <a:ext cx="583641" cy="321897"/>
          </a:xfrm>
          <a:prstGeom prst="rect">
            <a:avLst/>
          </a:prstGeom>
        </p:spPr>
      </p:pic>
      <p:sp>
        <p:nvSpPr>
          <p:cNvPr id="84" name="Rectangle : avec coins arrondis en haut 83">
            <a:extLst>
              <a:ext uri="{FF2B5EF4-FFF2-40B4-BE49-F238E27FC236}">
                <a16:creationId xmlns:a16="http://schemas.microsoft.com/office/drawing/2014/main" id="{F744515B-9729-5B4B-9CC4-BC31B9AD948A}"/>
              </a:ext>
            </a:extLst>
          </p:cNvPr>
          <p:cNvSpPr/>
          <p:nvPr/>
        </p:nvSpPr>
        <p:spPr>
          <a:xfrm>
            <a:off x="8202093" y="4284242"/>
            <a:ext cx="1435683" cy="80828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/>
              <a:t>Serveur Thrift</a:t>
            </a:r>
          </a:p>
        </p:txBody>
      </p:sp>
      <p:pic>
        <p:nvPicPr>
          <p:cNvPr id="88" name="Image 87" descr="Une image contenant objet&#10;&#10;Description générée automatiquement">
            <a:extLst>
              <a:ext uri="{FF2B5EF4-FFF2-40B4-BE49-F238E27FC236}">
                <a16:creationId xmlns:a16="http://schemas.microsoft.com/office/drawing/2014/main" id="{57724339-0B0C-DC44-A2DB-BAD25B40C86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48250" y="4494734"/>
            <a:ext cx="1185558" cy="597794"/>
          </a:xfrm>
          <a:prstGeom prst="rect">
            <a:avLst/>
          </a:prstGeom>
        </p:spPr>
      </p:pic>
      <p:sp>
        <p:nvSpPr>
          <p:cNvPr id="89" name="Rectangle : avec coins arrondis en haut 88">
            <a:extLst>
              <a:ext uri="{FF2B5EF4-FFF2-40B4-BE49-F238E27FC236}">
                <a16:creationId xmlns:a16="http://schemas.microsoft.com/office/drawing/2014/main" id="{495A2737-9DE2-F24E-AFCF-736DD7B60BA5}"/>
              </a:ext>
            </a:extLst>
          </p:cNvPr>
          <p:cNvSpPr/>
          <p:nvPr/>
        </p:nvSpPr>
        <p:spPr>
          <a:xfrm>
            <a:off x="6339498" y="3297408"/>
            <a:ext cx="1204452" cy="628642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dirty="0" err="1"/>
              <a:t>ForEachBatch</a:t>
            </a:r>
            <a:endParaRPr lang="fr-FR" sz="1200" dirty="0"/>
          </a:p>
          <a:p>
            <a:pPr algn="ctr"/>
            <a:r>
              <a:rPr lang="fr-FR" sz="1050" dirty="0"/>
              <a:t>Trains</a:t>
            </a:r>
          </a:p>
          <a:p>
            <a:pPr algn="ctr"/>
            <a:r>
              <a:rPr lang="fr-FR" sz="1050" dirty="0"/>
              <a:t>Progression</a:t>
            </a:r>
            <a:endParaRPr lang="fr-FR" sz="1200" dirty="0"/>
          </a:p>
        </p:txBody>
      </p:sp>
      <p:sp>
        <p:nvSpPr>
          <p:cNvPr id="90" name="Rectangle : avec coins arrondis en haut 89">
            <a:extLst>
              <a:ext uri="{FF2B5EF4-FFF2-40B4-BE49-F238E27FC236}">
                <a16:creationId xmlns:a16="http://schemas.microsoft.com/office/drawing/2014/main" id="{E21A2B20-7131-4949-8A21-3AB09EF7643D}"/>
              </a:ext>
            </a:extLst>
          </p:cNvPr>
          <p:cNvSpPr/>
          <p:nvPr/>
        </p:nvSpPr>
        <p:spPr>
          <a:xfrm>
            <a:off x="7894117" y="1710154"/>
            <a:ext cx="1204452" cy="628642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ForEachBatch</a:t>
            </a:r>
            <a:endParaRPr lang="fr-FR" sz="1200"/>
          </a:p>
          <a:p>
            <a:pPr algn="ctr"/>
            <a:r>
              <a:rPr lang="fr-FR" sz="1050"/>
              <a:t>Last </a:t>
            </a:r>
            <a:r>
              <a:rPr lang="fr-FR" sz="1050" err="1"/>
              <a:t>Hour</a:t>
            </a:r>
            <a:endParaRPr lang="fr-FR" sz="1050"/>
          </a:p>
          <a:p>
            <a:pPr algn="ctr"/>
            <a:r>
              <a:rPr lang="fr-FR" sz="1050" err="1"/>
              <a:t>Awaiting</a:t>
            </a:r>
            <a:r>
              <a:rPr lang="fr-FR" sz="1050"/>
              <a:t> Time</a:t>
            </a:r>
          </a:p>
        </p:txBody>
      </p:sp>
      <p:sp>
        <p:nvSpPr>
          <p:cNvPr id="91" name="Rectangle : avec coins arrondis en haut 90">
            <a:extLst>
              <a:ext uri="{FF2B5EF4-FFF2-40B4-BE49-F238E27FC236}">
                <a16:creationId xmlns:a16="http://schemas.microsoft.com/office/drawing/2014/main" id="{73634BF8-B537-0041-AA86-E9E01E81A993}"/>
              </a:ext>
            </a:extLst>
          </p:cNvPr>
          <p:cNvSpPr/>
          <p:nvPr/>
        </p:nvSpPr>
        <p:spPr>
          <a:xfrm>
            <a:off x="7889743" y="2933972"/>
            <a:ext cx="1204452" cy="990056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TempView</a:t>
            </a:r>
            <a:endParaRPr lang="fr-FR" sz="1200"/>
          </a:p>
          <a:p>
            <a:pPr algn="ctr"/>
            <a:r>
              <a:rPr lang="fr-FR" sz="1050" err="1"/>
              <a:t>stations_data</a:t>
            </a:r>
            <a:endParaRPr lang="fr-FR" sz="1050"/>
          </a:p>
          <a:p>
            <a:pPr algn="ctr"/>
            <a:r>
              <a:rPr lang="fr-FR" sz="1050" err="1"/>
              <a:t>min_awt</a:t>
            </a:r>
            <a:endParaRPr lang="fr-FR" sz="1050"/>
          </a:p>
          <a:p>
            <a:pPr algn="ctr"/>
            <a:r>
              <a:rPr lang="fr-FR" sz="1050" err="1"/>
              <a:t>max_awt</a:t>
            </a:r>
            <a:endParaRPr lang="fr-FR" sz="1050"/>
          </a:p>
          <a:p>
            <a:pPr algn="ctr"/>
            <a:r>
              <a:rPr lang="fr-FR" sz="1050" err="1"/>
              <a:t>ordered_awt</a:t>
            </a:r>
            <a:endParaRPr lang="fr-FR" sz="1050"/>
          </a:p>
        </p:txBody>
      </p:sp>
      <p:sp>
        <p:nvSpPr>
          <p:cNvPr id="92" name="Rectangle : avec coins arrondis en haut 91">
            <a:extLst>
              <a:ext uri="{FF2B5EF4-FFF2-40B4-BE49-F238E27FC236}">
                <a16:creationId xmlns:a16="http://schemas.microsoft.com/office/drawing/2014/main" id="{5684D36E-AFE2-754F-91AE-92C138419358}"/>
              </a:ext>
            </a:extLst>
          </p:cNvPr>
          <p:cNvSpPr/>
          <p:nvPr/>
        </p:nvSpPr>
        <p:spPr>
          <a:xfrm>
            <a:off x="6209516" y="4431430"/>
            <a:ext cx="1464415" cy="513910"/>
          </a:xfrm>
          <a:prstGeom prst="round2SameRect">
            <a:avLst>
              <a:gd name="adj1" fmla="val 13498"/>
              <a:gd name="adj2" fmla="val 11182"/>
            </a:avLst>
          </a:prstGeom>
          <a:solidFill>
            <a:srgbClr val="FFFFFF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t"/>
          <a:lstStyle/>
          <a:p>
            <a:pPr algn="ctr"/>
            <a:r>
              <a:rPr lang="fr-FR" sz="1200" err="1"/>
              <a:t>TempView</a:t>
            </a:r>
            <a:endParaRPr lang="fr-FR" sz="1200"/>
          </a:p>
          <a:p>
            <a:pPr algn="ctr"/>
            <a:r>
              <a:rPr lang="fr-FR" sz="1050" err="1"/>
              <a:t>trains_progression</a:t>
            </a:r>
            <a:endParaRPr lang="fr-FR" sz="1050"/>
          </a:p>
        </p:txBody>
      </p:sp>
      <p:sp>
        <p:nvSpPr>
          <p:cNvPr id="57" name="Rectangle : avec coins arrondis en haut 56">
            <a:extLst>
              <a:ext uri="{FF2B5EF4-FFF2-40B4-BE49-F238E27FC236}">
                <a16:creationId xmlns:a16="http://schemas.microsoft.com/office/drawing/2014/main" id="{9A00E00E-54E9-3249-A1D3-8A5493305434}"/>
              </a:ext>
            </a:extLst>
          </p:cNvPr>
          <p:cNvSpPr/>
          <p:nvPr/>
        </p:nvSpPr>
        <p:spPr>
          <a:xfrm>
            <a:off x="10083044" y="6098905"/>
            <a:ext cx="1677840" cy="646331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7030A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58" name="Groupe 57">
            <a:extLst>
              <a:ext uri="{FF2B5EF4-FFF2-40B4-BE49-F238E27FC236}">
                <a16:creationId xmlns:a16="http://schemas.microsoft.com/office/drawing/2014/main" id="{92F6324A-479B-5742-A94D-71844E36674F}"/>
              </a:ext>
            </a:extLst>
          </p:cNvPr>
          <p:cNvGrpSpPr/>
          <p:nvPr/>
        </p:nvGrpSpPr>
        <p:grpSpPr>
          <a:xfrm>
            <a:off x="10086384" y="5503467"/>
            <a:ext cx="1677840" cy="590138"/>
            <a:chOff x="5493" y="3119214"/>
            <a:chExt cx="2372728" cy="761612"/>
          </a:xfrm>
          <a:solidFill>
            <a:srgbClr val="00B050"/>
          </a:solidFill>
        </p:grpSpPr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87EBEF51-561B-EA40-AB73-3C6E325ECC31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0" name="ZoneTexte 59">
              <a:extLst>
                <a:ext uri="{FF2B5EF4-FFF2-40B4-BE49-F238E27FC236}">
                  <a16:creationId xmlns:a16="http://schemas.microsoft.com/office/drawing/2014/main" id="{F1D765D9-D450-0C47-8FB6-74ACCAF7166B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BOKEH</a:t>
              </a:r>
              <a:endParaRPr lang="fr-FR" kern="1200"/>
            </a:p>
          </p:txBody>
        </p:sp>
      </p:grpSp>
      <p:sp>
        <p:nvSpPr>
          <p:cNvPr id="61" name="Ellipse 60">
            <a:extLst>
              <a:ext uri="{FF2B5EF4-FFF2-40B4-BE49-F238E27FC236}">
                <a16:creationId xmlns:a16="http://schemas.microsoft.com/office/drawing/2014/main" id="{8902E097-4229-C542-A616-CE87FCDAD3A8}"/>
              </a:ext>
            </a:extLst>
          </p:cNvPr>
          <p:cNvSpPr/>
          <p:nvPr/>
        </p:nvSpPr>
        <p:spPr>
          <a:xfrm>
            <a:off x="11348997" y="5088240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63" name="Image 62">
            <a:extLst>
              <a:ext uri="{FF2B5EF4-FFF2-40B4-BE49-F238E27FC236}">
                <a16:creationId xmlns:a16="http://schemas.microsoft.com/office/drawing/2014/main" id="{0D195600-9B22-0047-907A-4307A73160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489196" y="5156810"/>
            <a:ext cx="543376" cy="646331"/>
          </a:xfrm>
          <a:prstGeom prst="rect">
            <a:avLst/>
          </a:prstGeom>
        </p:spPr>
      </p:pic>
      <p:sp>
        <p:nvSpPr>
          <p:cNvPr id="64" name="Rectangle : avec coins arrondis en haut 63">
            <a:extLst>
              <a:ext uri="{FF2B5EF4-FFF2-40B4-BE49-F238E27FC236}">
                <a16:creationId xmlns:a16="http://schemas.microsoft.com/office/drawing/2014/main" id="{F951060D-DA10-554A-A35F-E9078198AF0B}"/>
              </a:ext>
            </a:extLst>
          </p:cNvPr>
          <p:cNvSpPr/>
          <p:nvPr/>
        </p:nvSpPr>
        <p:spPr>
          <a:xfrm>
            <a:off x="71060" y="6100336"/>
            <a:ext cx="1677840" cy="646331"/>
          </a:xfrm>
          <a:prstGeom prst="round2SameRect">
            <a:avLst>
              <a:gd name="adj1" fmla="val 0"/>
              <a:gd name="adj2" fmla="val 11182"/>
            </a:avLst>
          </a:prstGeom>
          <a:ln>
            <a:solidFill>
              <a:srgbClr val="00B050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65" name="Groupe 64">
            <a:extLst>
              <a:ext uri="{FF2B5EF4-FFF2-40B4-BE49-F238E27FC236}">
                <a16:creationId xmlns:a16="http://schemas.microsoft.com/office/drawing/2014/main" id="{CDEADC7D-4316-D149-9DED-F0512CAC852E}"/>
              </a:ext>
            </a:extLst>
          </p:cNvPr>
          <p:cNvGrpSpPr/>
          <p:nvPr/>
        </p:nvGrpSpPr>
        <p:grpSpPr>
          <a:xfrm>
            <a:off x="71060" y="5269883"/>
            <a:ext cx="1677840" cy="830454"/>
            <a:chOff x="5493" y="3119214"/>
            <a:chExt cx="2372728" cy="761612"/>
          </a:xfrm>
          <a:solidFill>
            <a:srgbClr val="00B050"/>
          </a:solidFill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B7C663B-B8CC-3047-87EF-235F64FF49A0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92D80CF7-5F68-CE4A-8AF2-4828D52C6578}"/>
                </a:ext>
              </a:extLst>
            </p:cNvPr>
            <p:cNvSpPr txBox="1"/>
            <p:nvPr/>
          </p:nvSpPr>
          <p:spPr>
            <a:xfrm>
              <a:off x="5493" y="3119214"/>
              <a:ext cx="1809378" cy="761612"/>
            </a:xfrm>
            <a:prstGeom prst="rect">
              <a:avLst/>
            </a:prstGeom>
            <a:grpFill/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GOOGLE</a:t>
              </a:r>
            </a:p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/>
                <a:t>MAP</a:t>
              </a:r>
              <a:endParaRPr lang="fr-FR" kern="1200"/>
            </a:p>
          </p:txBody>
        </p:sp>
      </p:grpSp>
      <p:sp>
        <p:nvSpPr>
          <p:cNvPr id="68" name="Ellipse 67">
            <a:extLst>
              <a:ext uri="{FF2B5EF4-FFF2-40B4-BE49-F238E27FC236}">
                <a16:creationId xmlns:a16="http://schemas.microsoft.com/office/drawing/2014/main" id="{0E7089F0-CB66-E042-B5E2-54288D077996}"/>
              </a:ext>
            </a:extLst>
          </p:cNvPr>
          <p:cNvSpPr/>
          <p:nvPr/>
        </p:nvSpPr>
        <p:spPr>
          <a:xfrm>
            <a:off x="1333673" y="4854656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E6A9CA8D-51D1-F141-8E2A-E31CC28A7BFD}"/>
              </a:ext>
            </a:extLst>
          </p:cNvPr>
          <p:cNvSpPr txBox="1"/>
          <p:nvPr/>
        </p:nvSpPr>
        <p:spPr>
          <a:xfrm>
            <a:off x="160322" y="6257297"/>
            <a:ext cx="1499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/>
              <a:t>API REST</a:t>
            </a:r>
          </a:p>
        </p:txBody>
      </p:sp>
      <p:cxnSp>
        <p:nvCxnSpPr>
          <p:cNvPr id="107" name="Connecteur droit 106">
            <a:extLst>
              <a:ext uri="{FF2B5EF4-FFF2-40B4-BE49-F238E27FC236}">
                <a16:creationId xmlns:a16="http://schemas.microsoft.com/office/drawing/2014/main" id="{A0691923-9C30-D147-AFF1-B062ABD3938C}"/>
              </a:ext>
            </a:extLst>
          </p:cNvPr>
          <p:cNvCxnSpPr>
            <a:cxnSpLocks/>
          </p:cNvCxnSpPr>
          <p:nvPr/>
        </p:nvCxnSpPr>
        <p:spPr>
          <a:xfrm>
            <a:off x="5298996" y="5591618"/>
            <a:ext cx="4784048" cy="0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Rectangle : avec coins arrondis en haut 50">
            <a:extLst>
              <a:ext uri="{FF2B5EF4-FFF2-40B4-BE49-F238E27FC236}">
                <a16:creationId xmlns:a16="http://schemas.microsoft.com/office/drawing/2014/main" id="{7EF23371-3722-2D46-A0DE-C8A20F4FEB9C}"/>
              </a:ext>
            </a:extLst>
          </p:cNvPr>
          <p:cNvSpPr/>
          <p:nvPr/>
        </p:nvSpPr>
        <p:spPr>
          <a:xfrm>
            <a:off x="5943553" y="6383652"/>
            <a:ext cx="2194747" cy="366301"/>
          </a:xfrm>
          <a:prstGeom prst="round2SameRect">
            <a:avLst>
              <a:gd name="adj1" fmla="val 0"/>
              <a:gd name="adj2" fmla="val 11182"/>
            </a:avLst>
          </a:prstGeom>
          <a:solidFill>
            <a:srgbClr val="FFFFFF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 lang="fr-FR"/>
          </a:p>
        </p:txBody>
      </p:sp>
      <p:grpSp>
        <p:nvGrpSpPr>
          <p:cNvPr id="52" name="Groupe 51">
            <a:extLst>
              <a:ext uri="{FF2B5EF4-FFF2-40B4-BE49-F238E27FC236}">
                <a16:creationId xmlns:a16="http://schemas.microsoft.com/office/drawing/2014/main" id="{408A64BF-D3E1-6443-9A42-1A425889C5E7}"/>
              </a:ext>
            </a:extLst>
          </p:cNvPr>
          <p:cNvGrpSpPr/>
          <p:nvPr/>
        </p:nvGrpSpPr>
        <p:grpSpPr>
          <a:xfrm>
            <a:off x="5943553" y="5794346"/>
            <a:ext cx="2194747" cy="584007"/>
            <a:chOff x="5493" y="3119214"/>
            <a:chExt cx="2372728" cy="761612"/>
          </a:xfrm>
          <a:solidFill>
            <a:schemeClr val="accent2"/>
          </a:solidFill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BBFC57D-B528-F44E-AB64-A3009A2F10BA}"/>
                </a:ext>
              </a:extLst>
            </p:cNvPr>
            <p:cNvSpPr/>
            <p:nvPr/>
          </p:nvSpPr>
          <p:spPr>
            <a:xfrm>
              <a:off x="5493" y="3119214"/>
              <a:ext cx="2372728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4" name="ZoneTexte 53">
              <a:extLst>
                <a:ext uri="{FF2B5EF4-FFF2-40B4-BE49-F238E27FC236}">
                  <a16:creationId xmlns:a16="http://schemas.microsoft.com/office/drawing/2014/main" id="{B131DF99-9F91-834D-9A5E-5BF19B84658F}"/>
                </a:ext>
              </a:extLst>
            </p:cNvPr>
            <p:cNvSpPr txBox="1"/>
            <p:nvPr/>
          </p:nvSpPr>
          <p:spPr>
            <a:xfrm>
              <a:off x="5493" y="3119214"/>
              <a:ext cx="1923230" cy="761612"/>
            </a:xfrm>
            <a:prstGeom prst="rect">
              <a:avLst/>
            </a:prstGeom>
            <a:grpFill/>
            <a:ln>
              <a:solidFill>
                <a:schemeClr val="accent2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56210" tIns="0" rIns="52070" bIns="0" numCol="1" spcCol="1270" anchor="ctr" anchorCtr="0">
              <a:noAutofit/>
            </a:bodyPr>
            <a:lstStyle/>
            <a:p>
              <a:pPr marL="0" lvl="0" indent="0" algn="ctr" defTabSz="1822450"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dirty="0"/>
                <a:t>TRAINS TRACKER</a:t>
              </a:r>
              <a:endParaRPr lang="fr-FR" kern="1200" dirty="0"/>
            </a:p>
          </p:txBody>
        </p:sp>
      </p:grpSp>
      <p:sp>
        <p:nvSpPr>
          <p:cNvPr id="55" name="Ellipse 54">
            <a:extLst>
              <a:ext uri="{FF2B5EF4-FFF2-40B4-BE49-F238E27FC236}">
                <a16:creationId xmlns:a16="http://schemas.microsoft.com/office/drawing/2014/main" id="{896C69CE-2262-0947-8BE7-C4B0D37FA951}"/>
              </a:ext>
            </a:extLst>
          </p:cNvPr>
          <p:cNvSpPr/>
          <p:nvPr/>
        </p:nvSpPr>
        <p:spPr>
          <a:xfrm>
            <a:off x="7723073" y="5379119"/>
            <a:ext cx="830454" cy="830454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sp>
      <p:pic>
        <p:nvPicPr>
          <p:cNvPr id="70" name="Image 69" descr="Une image contenant graphiques vectoriels&#10;&#10;Description générée automatiquement">
            <a:extLst>
              <a:ext uri="{FF2B5EF4-FFF2-40B4-BE49-F238E27FC236}">
                <a16:creationId xmlns:a16="http://schemas.microsoft.com/office/drawing/2014/main" id="{F6A9919B-FB4A-E843-AA0F-83A669CFAA8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73988" y="5021904"/>
            <a:ext cx="489706" cy="495958"/>
          </a:xfrm>
          <a:prstGeom prst="rect">
            <a:avLst/>
          </a:prstGeom>
        </p:spPr>
      </p:pic>
      <p:pic>
        <p:nvPicPr>
          <p:cNvPr id="2" name="Image 1">
            <a:extLst>
              <a:ext uri="{FF2B5EF4-FFF2-40B4-BE49-F238E27FC236}">
                <a16:creationId xmlns:a16="http://schemas.microsoft.com/office/drawing/2014/main" id="{E424A3D4-5357-F846-A232-BB9AA80BF41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320684" y="6129903"/>
            <a:ext cx="1202560" cy="594845"/>
          </a:xfrm>
          <a:prstGeom prst="rect">
            <a:avLst/>
          </a:prstGeom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61079F12-5043-8E44-AC81-CEFA248EC090}"/>
              </a:ext>
            </a:extLst>
          </p:cNvPr>
          <p:cNvCxnSpPr>
            <a:cxnSpLocks/>
          </p:cNvCxnSpPr>
          <p:nvPr/>
        </p:nvCxnSpPr>
        <p:spPr>
          <a:xfrm flipH="1">
            <a:off x="1384884" y="1587062"/>
            <a:ext cx="2085814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en angle 35">
            <a:extLst>
              <a:ext uri="{FF2B5EF4-FFF2-40B4-BE49-F238E27FC236}">
                <a16:creationId xmlns:a16="http://schemas.microsoft.com/office/drawing/2014/main" id="{46095AF9-4C2B-0346-BDC4-0E4334A079E0}"/>
              </a:ext>
            </a:extLst>
          </p:cNvPr>
          <p:cNvCxnSpPr>
            <a:cxnSpLocks/>
            <a:stCxn id="29" idx="1"/>
            <a:endCxn id="84" idx="0"/>
          </p:cNvCxnSpPr>
          <p:nvPr/>
        </p:nvCxnSpPr>
        <p:spPr>
          <a:xfrm rot="5400000">
            <a:off x="10032672" y="3799093"/>
            <a:ext cx="494396" cy="1284188"/>
          </a:xfrm>
          <a:prstGeom prst="bentConnector2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eur droit avec flèche 82">
            <a:extLst>
              <a:ext uri="{FF2B5EF4-FFF2-40B4-BE49-F238E27FC236}">
                <a16:creationId xmlns:a16="http://schemas.microsoft.com/office/drawing/2014/main" id="{CBE4C6DB-6CE3-E54E-89C7-98F5BB72F395}"/>
              </a:ext>
            </a:extLst>
          </p:cNvPr>
          <p:cNvCxnSpPr>
            <a:cxnSpLocks/>
            <a:stCxn id="45" idx="2"/>
          </p:cNvCxnSpPr>
          <p:nvPr/>
        </p:nvCxnSpPr>
        <p:spPr>
          <a:xfrm flipV="1">
            <a:off x="7356963" y="2080768"/>
            <a:ext cx="761020" cy="676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eur droit avec flèche 92">
            <a:extLst>
              <a:ext uri="{FF2B5EF4-FFF2-40B4-BE49-F238E27FC236}">
                <a16:creationId xmlns:a16="http://schemas.microsoft.com/office/drawing/2014/main" id="{5BEA3C5B-227B-D340-8405-F25214859008}"/>
              </a:ext>
            </a:extLst>
          </p:cNvPr>
          <p:cNvCxnSpPr>
            <a:cxnSpLocks/>
            <a:stCxn id="90" idx="1"/>
            <a:endCxn id="91" idx="3"/>
          </p:cNvCxnSpPr>
          <p:nvPr/>
        </p:nvCxnSpPr>
        <p:spPr>
          <a:xfrm flipH="1">
            <a:off x="8491969" y="2338796"/>
            <a:ext cx="4374" cy="5951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066FCC8C-D523-BA43-A446-B677D549038F}"/>
              </a:ext>
            </a:extLst>
          </p:cNvPr>
          <p:cNvCxnSpPr>
            <a:cxnSpLocks/>
            <a:stCxn id="89" idx="1"/>
            <a:endCxn id="92" idx="3"/>
          </p:cNvCxnSpPr>
          <p:nvPr/>
        </p:nvCxnSpPr>
        <p:spPr>
          <a:xfrm>
            <a:off x="6941724" y="3926050"/>
            <a:ext cx="0" cy="5053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Connecteur droit avec flèche 97">
            <a:extLst>
              <a:ext uri="{FF2B5EF4-FFF2-40B4-BE49-F238E27FC236}">
                <a16:creationId xmlns:a16="http://schemas.microsoft.com/office/drawing/2014/main" id="{0BA7179A-A534-714A-B561-9F341483F7E7}"/>
              </a:ext>
            </a:extLst>
          </p:cNvPr>
          <p:cNvCxnSpPr>
            <a:cxnSpLocks/>
            <a:stCxn id="92" idx="1"/>
          </p:cNvCxnSpPr>
          <p:nvPr/>
        </p:nvCxnSpPr>
        <p:spPr>
          <a:xfrm>
            <a:off x="6941724" y="4945340"/>
            <a:ext cx="0" cy="8531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eur droit avec flèche 100">
            <a:extLst>
              <a:ext uri="{FF2B5EF4-FFF2-40B4-BE49-F238E27FC236}">
                <a16:creationId xmlns:a16="http://schemas.microsoft.com/office/drawing/2014/main" id="{F1187768-0C92-EA4D-963D-93344894DDD3}"/>
              </a:ext>
            </a:extLst>
          </p:cNvPr>
          <p:cNvCxnSpPr>
            <a:cxnSpLocks/>
            <a:stCxn id="51" idx="0"/>
          </p:cNvCxnSpPr>
          <p:nvPr/>
        </p:nvCxnSpPr>
        <p:spPr>
          <a:xfrm>
            <a:off x="8138300" y="6566803"/>
            <a:ext cx="199990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Connecteur droit avec flèche 103">
            <a:extLst>
              <a:ext uri="{FF2B5EF4-FFF2-40B4-BE49-F238E27FC236}">
                <a16:creationId xmlns:a16="http://schemas.microsoft.com/office/drawing/2014/main" id="{73C6F9B4-BE64-F043-A242-CD072F5A97F5}"/>
              </a:ext>
            </a:extLst>
          </p:cNvPr>
          <p:cNvCxnSpPr>
            <a:cxnSpLocks/>
            <a:stCxn id="11" idx="1"/>
          </p:cNvCxnSpPr>
          <p:nvPr/>
        </p:nvCxnSpPr>
        <p:spPr>
          <a:xfrm>
            <a:off x="3791105" y="2450232"/>
            <a:ext cx="0" cy="129346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Connecteur droit avec flèche 107">
            <a:extLst>
              <a:ext uri="{FF2B5EF4-FFF2-40B4-BE49-F238E27FC236}">
                <a16:creationId xmlns:a16="http://schemas.microsoft.com/office/drawing/2014/main" id="{6F4FE9BB-8287-AD43-B4F4-A2C113424EDD}"/>
              </a:ext>
            </a:extLst>
          </p:cNvPr>
          <p:cNvCxnSpPr>
            <a:cxnSpLocks/>
            <a:stCxn id="84" idx="2"/>
            <a:endCxn id="92" idx="0"/>
          </p:cNvCxnSpPr>
          <p:nvPr/>
        </p:nvCxnSpPr>
        <p:spPr>
          <a:xfrm flipH="1">
            <a:off x="7673931" y="4688385"/>
            <a:ext cx="528162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6F2A03F7-17A8-1C43-92EC-347E513BB8F3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8491969" y="3924028"/>
            <a:ext cx="0" cy="360214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Connecteur droit avec flèche 127">
            <a:extLst>
              <a:ext uri="{FF2B5EF4-FFF2-40B4-BE49-F238E27FC236}">
                <a16:creationId xmlns:a16="http://schemas.microsoft.com/office/drawing/2014/main" id="{B4FB201A-EB9E-AC48-97E0-3D724CF2F3F5}"/>
              </a:ext>
            </a:extLst>
          </p:cNvPr>
          <p:cNvCxnSpPr>
            <a:cxnSpLocks/>
            <a:endCxn id="48" idx="0"/>
          </p:cNvCxnSpPr>
          <p:nvPr/>
        </p:nvCxnSpPr>
        <p:spPr>
          <a:xfrm flipH="1">
            <a:off x="6449657" y="2188287"/>
            <a:ext cx="566264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eur droit avec flèche 132">
            <a:extLst>
              <a:ext uri="{FF2B5EF4-FFF2-40B4-BE49-F238E27FC236}">
                <a16:creationId xmlns:a16="http://schemas.microsoft.com/office/drawing/2014/main" id="{3E3BE05F-0B12-214C-A57D-CEAA23E4A724}"/>
              </a:ext>
            </a:extLst>
          </p:cNvPr>
          <p:cNvCxnSpPr>
            <a:cxnSpLocks/>
          </p:cNvCxnSpPr>
          <p:nvPr/>
        </p:nvCxnSpPr>
        <p:spPr>
          <a:xfrm>
            <a:off x="173824" y="3807920"/>
            <a:ext cx="736155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necteur droit avec flèche 137">
            <a:extLst>
              <a:ext uri="{FF2B5EF4-FFF2-40B4-BE49-F238E27FC236}">
                <a16:creationId xmlns:a16="http://schemas.microsoft.com/office/drawing/2014/main" id="{71C04F42-4A48-F746-83BE-FC2A4ABFD04E}"/>
              </a:ext>
            </a:extLst>
          </p:cNvPr>
          <p:cNvCxnSpPr>
            <a:cxnSpLocks/>
          </p:cNvCxnSpPr>
          <p:nvPr/>
        </p:nvCxnSpPr>
        <p:spPr>
          <a:xfrm>
            <a:off x="179079" y="4096955"/>
            <a:ext cx="736155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eur droit avec flèche 138">
            <a:extLst>
              <a:ext uri="{FF2B5EF4-FFF2-40B4-BE49-F238E27FC236}">
                <a16:creationId xmlns:a16="http://schemas.microsoft.com/office/drawing/2014/main" id="{8766D85C-F182-6046-8D1C-4CB85E690C4B}"/>
              </a:ext>
            </a:extLst>
          </p:cNvPr>
          <p:cNvCxnSpPr>
            <a:cxnSpLocks/>
          </p:cNvCxnSpPr>
          <p:nvPr/>
        </p:nvCxnSpPr>
        <p:spPr>
          <a:xfrm>
            <a:off x="173824" y="4385992"/>
            <a:ext cx="736155" cy="0"/>
          </a:xfrm>
          <a:prstGeom prst="straightConnector1">
            <a:avLst/>
          </a:prstGeom>
          <a:ln w="38100"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ZoneTexte 139">
            <a:extLst>
              <a:ext uri="{FF2B5EF4-FFF2-40B4-BE49-F238E27FC236}">
                <a16:creationId xmlns:a16="http://schemas.microsoft.com/office/drawing/2014/main" id="{BDAF16B9-2DA6-694B-820A-E444B2AB6443}"/>
              </a:ext>
            </a:extLst>
          </p:cNvPr>
          <p:cNvSpPr txBox="1"/>
          <p:nvPr/>
        </p:nvSpPr>
        <p:spPr>
          <a:xfrm>
            <a:off x="968345" y="3634409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Pull</a:t>
            </a:r>
          </a:p>
        </p:txBody>
      </p:sp>
      <p:sp>
        <p:nvSpPr>
          <p:cNvPr id="141" name="ZoneTexte 140">
            <a:extLst>
              <a:ext uri="{FF2B5EF4-FFF2-40B4-BE49-F238E27FC236}">
                <a16:creationId xmlns:a16="http://schemas.microsoft.com/office/drawing/2014/main" id="{A2D5B832-F268-2441-8712-B3CCAD0FF0A3}"/>
              </a:ext>
            </a:extLst>
          </p:cNvPr>
          <p:cNvSpPr txBox="1"/>
          <p:nvPr/>
        </p:nvSpPr>
        <p:spPr>
          <a:xfrm>
            <a:off x="962364" y="3950181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Push</a:t>
            </a:r>
          </a:p>
        </p:txBody>
      </p:sp>
      <p:sp>
        <p:nvSpPr>
          <p:cNvPr id="142" name="ZoneTexte 141">
            <a:extLst>
              <a:ext uri="{FF2B5EF4-FFF2-40B4-BE49-F238E27FC236}">
                <a16:creationId xmlns:a16="http://schemas.microsoft.com/office/drawing/2014/main" id="{C0893362-C008-A149-8EA5-7D52180B5D80}"/>
              </a:ext>
            </a:extLst>
          </p:cNvPr>
          <p:cNvSpPr txBox="1"/>
          <p:nvPr/>
        </p:nvSpPr>
        <p:spPr>
          <a:xfrm>
            <a:off x="968983" y="4230704"/>
            <a:ext cx="786535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fr-FR" sz="1600"/>
              <a:t>Link</a:t>
            </a:r>
          </a:p>
        </p:txBody>
      </p:sp>
      <p:cxnSp>
        <p:nvCxnSpPr>
          <p:cNvPr id="143" name="Connecteur droit avec flèche 142">
            <a:extLst>
              <a:ext uri="{FF2B5EF4-FFF2-40B4-BE49-F238E27FC236}">
                <a16:creationId xmlns:a16="http://schemas.microsoft.com/office/drawing/2014/main" id="{2E13CFF8-065C-714C-AB9A-399084712A86}"/>
              </a:ext>
            </a:extLst>
          </p:cNvPr>
          <p:cNvCxnSpPr>
            <a:cxnSpLocks/>
          </p:cNvCxnSpPr>
          <p:nvPr/>
        </p:nvCxnSpPr>
        <p:spPr>
          <a:xfrm>
            <a:off x="3786394" y="1674111"/>
            <a:ext cx="0" cy="336999"/>
          </a:xfrm>
          <a:prstGeom prst="straightConnector1">
            <a:avLst/>
          </a:prstGeom>
          <a:ln w="381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5" name="Image 144">
            <a:extLst>
              <a:ext uri="{FF2B5EF4-FFF2-40B4-BE49-F238E27FC236}">
                <a16:creationId xmlns:a16="http://schemas.microsoft.com/office/drawing/2014/main" id="{45BBC585-D196-A74C-B133-55083D994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250" y="5524487"/>
            <a:ext cx="579041" cy="574304"/>
          </a:xfrm>
          <a:prstGeom prst="rect">
            <a:avLst/>
          </a:prstGeom>
        </p:spPr>
      </p:pic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EECEA688-7F70-2F46-B654-F2FEBF27E1E4}"/>
              </a:ext>
            </a:extLst>
          </p:cNvPr>
          <p:cNvCxnSpPr>
            <a:cxnSpLocks/>
          </p:cNvCxnSpPr>
          <p:nvPr/>
        </p:nvCxnSpPr>
        <p:spPr>
          <a:xfrm flipH="1">
            <a:off x="1483728" y="6519506"/>
            <a:ext cx="3815268" cy="0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eur droit 75">
            <a:extLst>
              <a:ext uri="{FF2B5EF4-FFF2-40B4-BE49-F238E27FC236}">
                <a16:creationId xmlns:a16="http://schemas.microsoft.com/office/drawing/2014/main" id="{376858AA-4368-7F4F-ACB7-FF7B03FA6E3D}"/>
              </a:ext>
            </a:extLst>
          </p:cNvPr>
          <p:cNvCxnSpPr>
            <a:cxnSpLocks/>
          </p:cNvCxnSpPr>
          <p:nvPr/>
        </p:nvCxnSpPr>
        <p:spPr>
          <a:xfrm>
            <a:off x="5298996" y="5591618"/>
            <a:ext cx="0" cy="927888"/>
          </a:xfrm>
          <a:prstGeom prst="line">
            <a:avLst/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Ellipse 81">
            <a:extLst>
              <a:ext uri="{FF2B5EF4-FFF2-40B4-BE49-F238E27FC236}">
                <a16:creationId xmlns:a16="http://schemas.microsoft.com/office/drawing/2014/main" id="{9C470583-4A6B-7942-9167-2AC5F37379AE}"/>
              </a:ext>
            </a:extLst>
          </p:cNvPr>
          <p:cNvSpPr>
            <a:spLocks/>
          </p:cNvSpPr>
          <p:nvPr/>
        </p:nvSpPr>
        <p:spPr>
          <a:xfrm>
            <a:off x="5267493" y="5566541"/>
            <a:ext cx="71336" cy="72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2" name="Ellipse 111">
            <a:extLst>
              <a:ext uri="{FF2B5EF4-FFF2-40B4-BE49-F238E27FC236}">
                <a16:creationId xmlns:a16="http://schemas.microsoft.com/office/drawing/2014/main" id="{60A7FB67-D92D-DF4C-90BC-2376B785D481}"/>
              </a:ext>
            </a:extLst>
          </p:cNvPr>
          <p:cNvSpPr>
            <a:spLocks/>
          </p:cNvSpPr>
          <p:nvPr/>
        </p:nvSpPr>
        <p:spPr>
          <a:xfrm>
            <a:off x="5258935" y="6472382"/>
            <a:ext cx="71336" cy="72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3" name="Ellipse 112">
            <a:extLst>
              <a:ext uri="{FF2B5EF4-FFF2-40B4-BE49-F238E27FC236}">
                <a16:creationId xmlns:a16="http://schemas.microsoft.com/office/drawing/2014/main" id="{BBA87573-5927-3D40-AD4C-10B42DCC5F44}"/>
              </a:ext>
            </a:extLst>
          </p:cNvPr>
          <p:cNvSpPr>
            <a:spLocks/>
          </p:cNvSpPr>
          <p:nvPr/>
        </p:nvSpPr>
        <p:spPr>
          <a:xfrm>
            <a:off x="10888341" y="4650550"/>
            <a:ext cx="71336" cy="72000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4" name="Ellipse 113">
            <a:extLst>
              <a:ext uri="{FF2B5EF4-FFF2-40B4-BE49-F238E27FC236}">
                <a16:creationId xmlns:a16="http://schemas.microsoft.com/office/drawing/2014/main" id="{44DE8E9B-E25E-244F-9C66-69ED904C42E7}"/>
              </a:ext>
            </a:extLst>
          </p:cNvPr>
          <p:cNvSpPr>
            <a:spLocks/>
          </p:cNvSpPr>
          <p:nvPr/>
        </p:nvSpPr>
        <p:spPr>
          <a:xfrm>
            <a:off x="5605821" y="4386965"/>
            <a:ext cx="71336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9707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57</Words>
  <Application>Microsoft Macintosh PowerPoint</Application>
  <PresentationFormat>Grand écran</PresentationFormat>
  <Paragraphs>39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Luc PONCET</dc:creator>
  <cp:lastModifiedBy>Luc PONCET</cp:lastModifiedBy>
  <cp:revision>52</cp:revision>
  <cp:lastPrinted>2019-03-14T15:30:58Z</cp:lastPrinted>
  <dcterms:created xsi:type="dcterms:W3CDTF">2019-03-14T13:36:08Z</dcterms:created>
  <dcterms:modified xsi:type="dcterms:W3CDTF">2019-03-15T08:40:41Z</dcterms:modified>
</cp:coreProperties>
</file>

<file path=docProps/thumbnail.jpeg>
</file>